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131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653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89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033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77058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9201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797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8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554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054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67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428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9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398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371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254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3B98E-5F0F-47CA-BAF2-B9BB0B18C76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0EF554E-0A24-4AA9-B08F-033156430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191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C9509D-F81B-445A-9358-ECA506D7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Железнодорожный транспорт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660E84D-D69B-44CB-8455-D88B4EF5AF2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862" y="1332854"/>
            <a:ext cx="9825924" cy="51600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2389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76DE7EC5-E166-4953-BB9B-71DBF798B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47" y="356460"/>
            <a:ext cx="11236272" cy="623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921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93C559-9CEA-4C28-921F-DF3527AA4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1241" y="221171"/>
            <a:ext cx="3932237" cy="1015139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360DB5-8CAD-49ED-B1DA-3512675AB8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689315"/>
            <a:ext cx="3932237" cy="417967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1010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Написать мини-сочинение </a:t>
            </a:r>
            <a:r>
              <a:rPr lang="ru-RU" sz="3600">
                <a:solidFill>
                  <a:srgbClr val="01010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тему: </a:t>
            </a:r>
            <a:r>
              <a:rPr lang="ru-RU" sz="3600" dirty="0">
                <a:solidFill>
                  <a:srgbClr val="01010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 мире моей профессии», используя слова с чередующейся гласной в корне.</a:t>
            </a:r>
            <a:endParaRPr lang="ru-RU" sz="3600" dirty="0"/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AA08E79E-66AB-4B7C-9671-F74DEECB3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002" y="1758613"/>
            <a:ext cx="6264324" cy="417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542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52B211-52D4-4C11-A696-99FF3C1FC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Автомобильный транспорт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3D102BA-BFE0-4B6C-8E02-71ED90EDBCB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32" y="1317356"/>
            <a:ext cx="10733868" cy="51755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7800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209D6A-83E5-4679-9D8E-134E86B8A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Воздушный транспорт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AE7D0BB-87B7-41DC-9898-9B4FE56B747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63851"/>
            <a:ext cx="10515600" cy="51290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2297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E0F554-FEDC-406D-A383-BAC843078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Водный транспорт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4A9A27-57ED-44E1-8275-5218895A7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Морской транспорт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12F9797-62D7-4886-BE1F-E2EFC8C3B58F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9213" y="3004344"/>
            <a:ext cx="4343400" cy="244316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82D38324-9D29-4127-A24E-D3EBD57A5B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Речной транспорт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C153F3C-C3BA-4F8D-970B-7133CB7D001A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5681" y="2887726"/>
            <a:ext cx="3962400" cy="2670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3468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A8187F-7EB7-45BB-A310-BCF1F6C6A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Трубопроводный транспорт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D09D276-8335-47B1-9325-FAC8D1AD38C1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47" y="1825625"/>
            <a:ext cx="5539353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33F46872-E5D3-466E-8C5D-050B73DC354D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91375" y="2576761"/>
            <a:ext cx="4313238" cy="28760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7022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7C92AB-04E7-4C43-AEAC-1BFB211D1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6990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Тема:</a:t>
            </a:r>
            <a:r>
              <a:rPr lang="ru-RU" dirty="0"/>
              <a:t> Правописание безударных гласных в корне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7D5F7A0-EDCE-42F5-A659-5781C94F2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2271"/>
            <a:ext cx="9144000" cy="407605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Обучающая: повторить и закрепить знания по орфографии, вспомнить орфограммы, регулирующие правописание безударной гласной в корне, выявить пробелы учащихся в их подготовке по данным разделам русского языка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Развивающая: развивать умения свободно ориентироваться в структуре слова (видеть его корни и составные части), различать виды орфограмм в корне слова; тренироваться в подборе проверочных слов; пополнить знания о железнодорожном транспорте.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Воспитательная: прививать интерес к изучению русского языка, совершенствовать умения слушать друг друга; воспитывать уважение к людям.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454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06B300-B168-495A-BC42-423130F76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Первые паровозы были созданы в начале 19 века в Англии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9D444D5-0B35-497C-AD55-0737181FA81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0447" y="1825626"/>
            <a:ext cx="5539353" cy="4351338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300BD06-9EC1-44C9-9104-613369B7EF6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646" y="1296517"/>
            <a:ext cx="5385921" cy="435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569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B6AE5-90E6-48B6-BAE7-CB2F2D0B0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России первый паровоз был построен в 1833 году, он назван по имени создателей братьев Черепановых </a:t>
            </a:r>
            <a:endParaRPr lang="ru-RU" sz="3200" dirty="0"/>
          </a:p>
        </p:txBody>
      </p:sp>
      <p:pic>
        <p:nvPicPr>
          <p:cNvPr id="3074" name="Picture 2" descr="-5">
            <a:extLst>
              <a:ext uri="{FF2B5EF4-FFF2-40B4-BE49-F238E27FC236}">
                <a16:creationId xmlns:a16="http://schemas.microsoft.com/office/drawing/2014/main" id="{2999E20B-D8CA-423D-B59F-CDD2C35FBB05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386" y="2173897"/>
            <a:ext cx="3885952" cy="400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Макет паровоза Черепановых в Новосибирском музее ж/д техники">
            <a:extLst>
              <a:ext uri="{FF2B5EF4-FFF2-40B4-BE49-F238E27FC236}">
                <a16:creationId xmlns:a16="http://schemas.microsoft.com/office/drawing/2014/main" id="{3A75E734-3BDE-4023-AE2B-3E489243BD8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315" y="1628071"/>
            <a:ext cx="5510265" cy="4366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158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6B2142-D214-4DB9-ADB3-E01251F00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96684"/>
            <a:ext cx="10489473" cy="1600200"/>
          </a:xfrm>
        </p:spPr>
        <p:txBody>
          <a:bodyPr>
            <a:noAutofit/>
          </a:bodyPr>
          <a:lstStyle/>
          <a:p>
            <a:pPr indent="492125">
              <a:spcAft>
                <a:spcPts val="75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3.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Укажите ряд, в каждом слове которого ударение падает на второй слог: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088F6D-423E-4A9F-83EB-5AB5DDCBA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56764" y="1964410"/>
            <a:ext cx="10489473" cy="3811588"/>
          </a:xfrm>
        </p:spPr>
        <p:txBody>
          <a:bodyPr>
            <a:noAutofit/>
          </a:bodyPr>
          <a:lstStyle/>
          <a:p>
            <a:pPr indent="492125" algn="just">
              <a:spcAft>
                <a:spcPts val="75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вагон, купе, билет, проводник.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92125" algn="just">
              <a:spcAft>
                <a:spcPts val="75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Б) движение, платформа, рефрижератор, мотовоз.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92125" algn="just">
              <a:spcAft>
                <a:spcPts val="75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В) транспорт, пассажир, паровоз, груз.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Г) состав, поездка, платформа, цистерна.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7599287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192</TotalTime>
  <Words>219</Words>
  <Application>Microsoft Office PowerPoint</Application>
  <PresentationFormat>Широкоэкранный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Times New Roman</vt:lpstr>
      <vt:lpstr>Wingdings 3</vt:lpstr>
      <vt:lpstr>Легкий дым</vt:lpstr>
      <vt:lpstr>Железнодорожный транспорт</vt:lpstr>
      <vt:lpstr>Автомобильный транспорт</vt:lpstr>
      <vt:lpstr>Воздушный транспорт</vt:lpstr>
      <vt:lpstr>Водный транспорт</vt:lpstr>
      <vt:lpstr>Трубопроводный транспорт</vt:lpstr>
      <vt:lpstr>Тема: Правописание безударных гласных в корне</vt:lpstr>
      <vt:lpstr>Первые паровозы были созданы в начале 19 века в Англии</vt:lpstr>
      <vt:lpstr>В России первый паровоз был построен в 1833 году, он назван по имени создателей братьев Черепановых </vt:lpstr>
      <vt:lpstr>Задание 3. Укажите ряд, в каждом слове которого ударение падает на второй слог: 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2024-10-30T23:50:53Z</dcterms:created>
  <dcterms:modified xsi:type="dcterms:W3CDTF">2024-10-31T03:12:31Z</dcterms:modified>
</cp:coreProperties>
</file>